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"/>
  </p:notesMasterIdLst>
  <p:sldIdLst>
    <p:sldId id="256" r:id="rId5"/>
    <p:sldId id="257" r:id="rId6"/>
    <p:sldId id="258" r:id="rId7"/>
    <p:sldId id="259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625B"/>
    <a:srgbClr val="E2212B"/>
    <a:srgbClr val="E5E2DD"/>
    <a:srgbClr val="ADA69E"/>
    <a:srgbClr val="AFA6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43A2AA-6F7C-4A49-AC81-226C235FA675}" v="1" dt="2019-04-25T10:50:16.8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82" autoAdjust="0"/>
    <p:restoredTop sz="94699"/>
  </p:normalViewPr>
  <p:slideViewPr>
    <p:cSldViewPr snapToGrid="0">
      <p:cViewPr varScale="1">
        <p:scale>
          <a:sx n="83" d="100"/>
          <a:sy n="83" d="100"/>
        </p:scale>
        <p:origin x="216" y="6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1FB555-79B2-462F-A1F3-6D1EF85A1EF7}" type="datetimeFigureOut">
              <a:rPr lang="en-ZA" smtClean="0"/>
              <a:t>2019/04/25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999A1-9D40-4C1B-9FDB-7BC38A99087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38379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268724"/>
            <a:ext cx="4500282" cy="1376364"/>
          </a:xfrm>
        </p:spPr>
        <p:txBody>
          <a:bodyPr anchor="b"/>
          <a:lstStyle>
            <a:lvl1pPr algn="l">
              <a:defRPr sz="2800">
                <a:solidFill>
                  <a:srgbClr val="ADA69E"/>
                </a:solidFill>
              </a:defRPr>
            </a:lvl1pPr>
          </a:lstStyle>
          <a:p>
            <a:r>
              <a:rPr lang="en-US" dirty="0"/>
              <a:t>Add presentation title</a:t>
            </a:r>
            <a:endParaRPr lang="en-Z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831992"/>
            <a:ext cx="4500282" cy="722079"/>
          </a:xfrm>
        </p:spPr>
        <p:txBody>
          <a:bodyPr/>
          <a:lstStyle>
            <a:lvl1pPr marL="0" indent="0" algn="l">
              <a:buNone/>
              <a:defRPr sz="1600">
                <a:solidFill>
                  <a:srgbClr val="ADA69E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 subtitle</a:t>
            </a:r>
            <a:endParaRPr lang="en-ZA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059" y="534104"/>
            <a:ext cx="2017255" cy="90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67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07891" y="1052512"/>
            <a:ext cx="5588806" cy="2398897"/>
          </a:xfrm>
          <a:prstGeom prst="rect">
            <a:avLst/>
          </a:prstGeom>
          <a:solidFill>
            <a:srgbClr val="E5E2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7602" y="1230439"/>
            <a:ext cx="5229385" cy="204304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6199968" y="1052512"/>
            <a:ext cx="5588806" cy="2398897"/>
          </a:xfrm>
          <a:prstGeom prst="rect">
            <a:avLst/>
          </a:prstGeom>
          <a:solidFill>
            <a:srgbClr val="E5E2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2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379679" y="1230439"/>
            <a:ext cx="5229385" cy="204304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407891" y="3687578"/>
            <a:ext cx="5588806" cy="2398897"/>
          </a:xfrm>
          <a:prstGeom prst="rect">
            <a:avLst/>
          </a:prstGeom>
          <a:solidFill>
            <a:srgbClr val="E5E2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4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87602" y="3865505"/>
            <a:ext cx="5229385" cy="204304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6199968" y="3687578"/>
            <a:ext cx="5588806" cy="2398897"/>
          </a:xfrm>
          <a:prstGeom prst="rect">
            <a:avLst/>
          </a:prstGeom>
          <a:solidFill>
            <a:srgbClr val="E5E2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379679" y="3865505"/>
            <a:ext cx="5229385" cy="204304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11208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7891" y="1052513"/>
            <a:ext cx="5517780" cy="50339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70994" y="1052513"/>
            <a:ext cx="5517780" cy="50339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407248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 pictures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7891" y="4168587"/>
            <a:ext cx="3653121" cy="191788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9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271773" y="4168587"/>
            <a:ext cx="3653121" cy="191788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10" name="Content Placeholder 2"/>
          <p:cNvSpPr>
            <a:spLocks noGrp="1"/>
          </p:cNvSpPr>
          <p:nvPr>
            <p:ph idx="11" hasCustomPrompt="1"/>
          </p:nvPr>
        </p:nvSpPr>
        <p:spPr>
          <a:xfrm>
            <a:off x="8135654" y="4168587"/>
            <a:ext cx="3653121" cy="191788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407988" y="1052513"/>
            <a:ext cx="3652837" cy="28924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  <a:endParaRPr lang="en-ZA" dirty="0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4271773" y="1052513"/>
            <a:ext cx="3652837" cy="28924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  <a:endParaRPr lang="en-ZA" dirty="0"/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8135938" y="1052513"/>
            <a:ext cx="3652837" cy="28924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423736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ntent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975412" y="1052513"/>
            <a:ext cx="6813362" cy="244428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407989" y="1052513"/>
            <a:ext cx="4397094" cy="244428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  <a:endParaRPr lang="en-ZA" dirty="0"/>
          </a:p>
        </p:txBody>
      </p:sp>
      <p:sp>
        <p:nvSpPr>
          <p:cNvPr id="2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07989" y="3642194"/>
            <a:ext cx="6813362" cy="244428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21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7391680" y="3642194"/>
            <a:ext cx="4397094" cy="244428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774715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 pictures &amp;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ZA" dirty="0"/>
          </a:p>
        </p:txBody>
      </p:sp>
      <p:sp>
        <p:nvSpPr>
          <p:cNvPr id="10" name="Content Placeholder 2"/>
          <p:cNvSpPr>
            <a:spLocks noGrp="1"/>
          </p:cNvSpPr>
          <p:nvPr>
            <p:ph idx="11" hasCustomPrompt="1"/>
          </p:nvPr>
        </p:nvSpPr>
        <p:spPr>
          <a:xfrm>
            <a:off x="4128245" y="1052513"/>
            <a:ext cx="7660530" cy="157414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408175" y="1052513"/>
            <a:ext cx="3482507" cy="157414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  <a:endParaRPr lang="en-ZA" dirty="0"/>
          </a:p>
        </p:txBody>
      </p:sp>
      <p:sp>
        <p:nvSpPr>
          <p:cNvPr id="18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128245" y="2782422"/>
            <a:ext cx="7660530" cy="157414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19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408175" y="2782422"/>
            <a:ext cx="3482507" cy="157414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  <a:endParaRPr lang="en-ZA" dirty="0"/>
          </a:p>
        </p:txBody>
      </p:sp>
      <p:sp>
        <p:nvSpPr>
          <p:cNvPr id="20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128245" y="4512330"/>
            <a:ext cx="7660530" cy="157414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21" name="Picture Placeholder 11"/>
          <p:cNvSpPr>
            <a:spLocks noGrp="1"/>
          </p:cNvSpPr>
          <p:nvPr>
            <p:ph type="pic" sz="quarter" idx="18" hasCustomPrompt="1"/>
          </p:nvPr>
        </p:nvSpPr>
        <p:spPr>
          <a:xfrm>
            <a:off x="408175" y="4512330"/>
            <a:ext cx="3482507" cy="157414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253901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059" y="534104"/>
            <a:ext cx="2016696" cy="9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268724"/>
            <a:ext cx="4500282" cy="1376364"/>
          </a:xfrm>
        </p:spPr>
        <p:txBody>
          <a:bodyPr anchor="b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Add presentation title</a:t>
            </a:r>
            <a:endParaRPr lang="en-Z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831992"/>
            <a:ext cx="4500282" cy="722079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 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50083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55976" y="2268724"/>
            <a:ext cx="4500282" cy="1376364"/>
          </a:xfrm>
        </p:spPr>
        <p:txBody>
          <a:bodyPr anchor="b"/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section title</a:t>
            </a:r>
            <a:endParaRPr lang="en-Z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55976" y="3831992"/>
            <a:ext cx="4500282" cy="722079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 section 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67943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19" r="7600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88"/>
          <a:stretch/>
        </p:blipFill>
        <p:spPr>
          <a:xfrm>
            <a:off x="0" y="0"/>
            <a:ext cx="724348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55976" y="2268724"/>
            <a:ext cx="4500282" cy="1376364"/>
          </a:xfrm>
        </p:spPr>
        <p:txBody>
          <a:bodyPr anchor="b"/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section title</a:t>
            </a:r>
            <a:endParaRPr lang="en-Z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55976" y="3831992"/>
            <a:ext cx="4500282" cy="722079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 section 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25323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4034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30306"/>
            <a:ext cx="12192000" cy="5289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28175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34464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978602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shad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07891" y="1052513"/>
            <a:ext cx="5588806" cy="5033962"/>
          </a:xfrm>
          <a:prstGeom prst="rect">
            <a:avLst/>
          </a:prstGeom>
          <a:solidFill>
            <a:srgbClr val="E5E2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2498" y="1247005"/>
            <a:ext cx="5119593" cy="464497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199968" y="1052513"/>
            <a:ext cx="5588806" cy="5033962"/>
          </a:xfrm>
          <a:prstGeom prst="rect">
            <a:avLst/>
          </a:prstGeom>
          <a:solidFill>
            <a:srgbClr val="E5E2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434574" y="1247005"/>
            <a:ext cx="5119593" cy="464497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81450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00844" y="6352473"/>
            <a:ext cx="10858827" cy="295369"/>
          </a:xfrm>
          <a:prstGeom prst="rect">
            <a:avLst/>
          </a:prstGeom>
          <a:solidFill>
            <a:srgbClr val="AFA69F"/>
          </a:solidFill>
          <a:ln>
            <a:solidFill>
              <a:srgbClr val="AFA6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7891" y="254210"/>
            <a:ext cx="11380883" cy="42376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Add title</a:t>
            </a:r>
            <a:endParaRPr lang="en-Z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891" y="1052513"/>
            <a:ext cx="11380884" cy="50339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1248792" y="6352473"/>
            <a:ext cx="531485" cy="29536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053" y="6410688"/>
            <a:ext cx="400962" cy="178939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510988" y="6361438"/>
            <a:ext cx="2823883" cy="29536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ZA" sz="800" dirty="0">
                <a:latin typeface="Arial" panose="020B0604020202020204" pitchFamily="34" charset="0"/>
                <a:cs typeface="Arial" panose="020B0604020202020204" pitchFamily="34" charset="0"/>
              </a:rPr>
              <a:t>Presentation title (update in slide master mode)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155365" y="6361438"/>
            <a:ext cx="995082" cy="29536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ZA" sz="800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fld id="{838C1EF9-6F1D-4EE9-8ED1-68F917D3B14F}" type="slidenum">
              <a:rPr lang="en-ZA" sz="800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r>
              <a:rPr lang="en-ZA" sz="800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00844" y="788894"/>
            <a:ext cx="11379433" cy="0"/>
          </a:xfrm>
          <a:prstGeom prst="line">
            <a:avLst/>
          </a:prstGeom>
          <a:ln>
            <a:solidFill>
              <a:srgbClr val="AFA6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758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5" r:id="rId5"/>
    <p:sldLayoutId id="2147483650" r:id="rId6"/>
    <p:sldLayoutId id="2147483656" r:id="rId7"/>
    <p:sldLayoutId id="2147483662" r:id="rId8"/>
    <p:sldLayoutId id="2147483654" r:id="rId9"/>
    <p:sldLayoutId id="2147483660" r:id="rId10"/>
    <p:sldLayoutId id="2147483659" r:id="rId11"/>
    <p:sldLayoutId id="2147483657" r:id="rId12"/>
    <p:sldLayoutId id="2147483658" r:id="rId13"/>
    <p:sldLayoutId id="214748366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52400" indent="-1524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169863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084263" indent="-169863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533525" indent="-161925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998663" indent="-169863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4" userDrawn="1">
          <p15:clr>
            <a:srgbClr val="F26B43"/>
          </p15:clr>
        </p15:guide>
        <p15:guide id="2" pos="254" userDrawn="1">
          <p15:clr>
            <a:srgbClr val="F26B43"/>
          </p15:clr>
        </p15:guide>
        <p15:guide id="3" orient="horz" pos="663" userDrawn="1">
          <p15:clr>
            <a:srgbClr val="F26B43"/>
          </p15:clr>
        </p15:guide>
        <p15:guide id="4" pos="7426" userDrawn="1">
          <p15:clr>
            <a:srgbClr val="F26B43"/>
          </p15:clr>
        </p15:guide>
        <p15:guide id="5" orient="horz" pos="383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 err="1"/>
              <a:t>DevSecOps</a:t>
            </a:r>
            <a:r>
              <a:rPr lang="en-ZA" dirty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/>
              <a:t>Value stream and maturity analysis</a:t>
            </a:r>
          </a:p>
          <a:p>
            <a:r>
              <a:rPr lang="en-ZA" dirty="0"/>
              <a:t>25 April 2019</a:t>
            </a:r>
          </a:p>
        </p:txBody>
      </p:sp>
    </p:spTree>
    <p:extLst>
      <p:ext uri="{BB962C8B-B14F-4D97-AF65-F5344CB8AC3E}">
        <p14:creationId xmlns:p14="http://schemas.microsoft.com/office/powerpoint/2010/main" val="3891604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F18D7-47A4-7248-AA86-69C56C71A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F00DA-6622-114A-9D47-98E7255F9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dirty="0"/>
              <a:t>Introduction video			(30 min)</a:t>
            </a:r>
          </a:p>
          <a:p>
            <a:r>
              <a:rPr lang="en-GB" sz="1800" dirty="0"/>
              <a:t>Value Stream Introduction 		(10 min)</a:t>
            </a:r>
          </a:p>
          <a:p>
            <a:r>
              <a:rPr lang="en-GB" sz="1800" dirty="0"/>
              <a:t>Value stream Mapping 			(30 min)</a:t>
            </a:r>
          </a:p>
          <a:p>
            <a:r>
              <a:rPr lang="en-GB" sz="1800" dirty="0"/>
              <a:t>Maturity Assessment: CM		(15 min)</a:t>
            </a:r>
          </a:p>
          <a:p>
            <a:r>
              <a:rPr lang="en-GB" sz="1800" dirty="0"/>
              <a:t>Maturity Assessment: EST		(15 min)</a:t>
            </a:r>
          </a:p>
        </p:txBody>
      </p:sp>
    </p:spTree>
    <p:extLst>
      <p:ext uri="{BB962C8B-B14F-4D97-AF65-F5344CB8AC3E}">
        <p14:creationId xmlns:p14="http://schemas.microsoft.com/office/powerpoint/2010/main" val="2719280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77C8A-8EC9-D145-A06D-E2102E50B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F2B46-360B-3E47-A2D9-801C74F23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77" y="809785"/>
            <a:ext cx="8623446" cy="539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56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39B78-F2A8-A84D-916B-38A288357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Value Stream Introduction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B32E3A-58D6-B543-A243-440CED22B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1162050"/>
            <a:ext cx="8737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49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FB062-A61E-2541-B95D-5C8669271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Maturity Assessment</a:t>
            </a: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8D20292-60F7-5C40-968A-44B83F739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823" y="857536"/>
            <a:ext cx="8779896" cy="542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913654"/>
      </p:ext>
    </p:extLst>
  </p:cSld>
  <p:clrMapOvr>
    <a:masterClrMapping/>
  </p:clrMapOvr>
</p:sld>
</file>

<file path=ppt/theme/theme1.xml><?xml version="1.0" encoding="utf-8"?>
<a:theme xmlns:a="http://schemas.openxmlformats.org/drawingml/2006/main" name="BCX">
  <a:themeElements>
    <a:clrScheme name="Custom 280">
      <a:dk1>
        <a:sysClr val="windowText" lastClr="000000"/>
      </a:dk1>
      <a:lt1>
        <a:srgbClr val="FFFFFF"/>
      </a:lt1>
      <a:dk2>
        <a:srgbClr val="E2212B"/>
      </a:dk2>
      <a:lt2>
        <a:srgbClr val="68625B"/>
      </a:lt2>
      <a:accent1>
        <a:srgbClr val="E2212B"/>
      </a:accent1>
      <a:accent2>
        <a:srgbClr val="68625B"/>
      </a:accent2>
      <a:accent3>
        <a:srgbClr val="53A9AE"/>
      </a:accent3>
      <a:accent4>
        <a:srgbClr val="ADA69E"/>
      </a:accent4>
      <a:accent5>
        <a:srgbClr val="EFA843"/>
      </a:accent5>
      <a:accent6>
        <a:srgbClr val="A9CE85"/>
      </a:accent6>
      <a:hlink>
        <a:srgbClr val="ADA69E"/>
      </a:hlink>
      <a:folHlink>
        <a:srgbClr val="E5E2DD"/>
      </a:folHlink>
    </a:clrScheme>
    <a:fontScheme name="Internet Solutio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sset_x0020_Description xmlns="31179384-60c8-4c19-a33a-264e57250620" xsi:nil="true"/>
    <TaxCatchAll xmlns="31179384-60c8-4c19-a33a-264e57250620">
      <Value>23</Value>
      <Value>81</Value>
    </TaxCatchAll>
    <b8a200af5c4b422e95d43a12bbef493f xmlns="31179384-60c8-4c19-a33a-264e57250620">
      <Terms xmlns="http://schemas.microsoft.com/office/infopath/2007/PartnerControls">
        <TermInfo xmlns="http://schemas.microsoft.com/office/infopath/2007/PartnerControls">
          <TermName xmlns="http://schemas.microsoft.com/office/infopath/2007/PartnerControls">PowerPoint Template</TermName>
          <TermId xmlns="http://schemas.microsoft.com/office/infopath/2007/PartnerControls">f727f58b-4bfe-4468-8e22-86798505eab6</TermId>
        </TermInfo>
      </Terms>
    </b8a200af5c4b422e95d43a12bbef493f>
    <l95656d3988648b7a4066cff2fcf477a xmlns="31179384-60c8-4c19-a33a-264e57250620">
      <Terms xmlns="http://schemas.microsoft.com/office/infopath/2007/PartnerControls">
        <TermInfo xmlns="http://schemas.microsoft.com/office/infopath/2007/PartnerControls">
          <TermName xmlns="http://schemas.microsoft.com/office/infopath/2007/PartnerControls">BCX</TermName>
          <TermId xmlns="http://schemas.microsoft.com/office/infopath/2007/PartnerControls">0adac0d1-ec8f-4a09-9523-4883df22da1a</TermId>
        </TermInfo>
      </Terms>
    </l95656d3988648b7a4066cff2fcf477a>
    <Send_x0020_Stationary_x0020_to_x0020_Archive xmlns="23395f5a-407d-49ab-a6cb-ca3839fab021">
      <Url xsi:nil="true"/>
      <Description xsi:nil="true"/>
    </Send_x0020_Stationary_x0020_to_x0020_Archive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lkom Brand Asset - Document" ma:contentTypeID="0x010100920F2681CAA8C5438E01905ADD3B940000A1C8D2A0EE0C334681D3F084C4EA6E1D" ma:contentTypeVersion="3" ma:contentTypeDescription="" ma:contentTypeScope="" ma:versionID="f7935a25087ee0492a21003c5a23d07a">
  <xsd:schema xmlns:xsd="http://www.w3.org/2001/XMLSchema" xmlns:xs="http://www.w3.org/2001/XMLSchema" xmlns:p="http://schemas.microsoft.com/office/2006/metadata/properties" xmlns:ns2="31179384-60c8-4c19-a33a-264e57250620" xmlns:ns3="23395f5a-407d-49ab-a6cb-ca3839fab021" targetNamespace="http://schemas.microsoft.com/office/2006/metadata/properties" ma:root="true" ma:fieldsID="76fbcb7bfa722f75b04d13031e9ee1c2" ns2:_="" ns3:_="">
    <xsd:import namespace="31179384-60c8-4c19-a33a-264e57250620"/>
    <xsd:import namespace="23395f5a-407d-49ab-a6cb-ca3839fab021"/>
    <xsd:element name="properties">
      <xsd:complexType>
        <xsd:sequence>
          <xsd:element name="documentManagement">
            <xsd:complexType>
              <xsd:all>
                <xsd:element ref="ns2:Asset_x0020_Description" minOccurs="0"/>
                <xsd:element ref="ns2:l95656d3988648b7a4066cff2fcf477a" minOccurs="0"/>
                <xsd:element ref="ns2:TaxCatchAll" minOccurs="0"/>
                <xsd:element ref="ns2:TaxCatchAllLabel" minOccurs="0"/>
                <xsd:element ref="ns2:b8a200af5c4b422e95d43a12bbef493f" minOccurs="0"/>
                <xsd:element ref="ns3:Send_x0020_Stationary_x0020_to_x0020_Archiv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179384-60c8-4c19-a33a-264e57250620" elementFormDefault="qualified">
    <xsd:import namespace="http://schemas.microsoft.com/office/2006/documentManagement/types"/>
    <xsd:import namespace="http://schemas.microsoft.com/office/infopath/2007/PartnerControls"/>
    <xsd:element name="Asset_x0020_Description" ma:index="8" nillable="true" ma:displayName="Asset Description" ma:internalName="Asset_x0020_Description">
      <xsd:simpleType>
        <xsd:restriction base="dms:Note">
          <xsd:maxLength value="255"/>
        </xsd:restriction>
      </xsd:simpleType>
    </xsd:element>
    <xsd:element name="l95656d3988648b7a4066cff2fcf477a" ma:index="9" nillable="true" ma:taxonomy="true" ma:internalName="l95656d3988648b7a4066cff2fcf477a" ma:taxonomyFieldName="Division" ma:displayName="Division" ma:indexed="true" ma:default="" ma:fieldId="{595656d3-9886-48b7-a406-6cff2fcf477a}" ma:sspId="713709a5-9bb7-40cf-9f64-c9d9f6ce1f75" ma:termSetId="c988653c-e74d-46c9-8d42-49d71cc5002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4c7f477b-4ce7-40dc-8207-dda225afeeb9}" ma:internalName="TaxCatchAll" ma:showField="CatchAllData" ma:web="31179384-60c8-4c19-a33a-264e5725062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1" nillable="true" ma:displayName="Taxonomy Catch All Column1" ma:hidden="true" ma:list="{4c7f477b-4ce7-40dc-8207-dda225afeeb9}" ma:internalName="TaxCatchAllLabel" ma:readOnly="true" ma:showField="CatchAllDataLabel" ma:web="31179384-60c8-4c19-a33a-264e5725062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b8a200af5c4b422e95d43a12bbef493f" ma:index="13" nillable="true" ma:taxonomy="true" ma:internalName="b8a200af5c4b422e95d43a12bbef493f" ma:taxonomyFieldName="ProductCatalogItemCategory" ma:displayName="Item Category" ma:indexed="true" ma:default="" ma:fieldId="{b8a200af-5c4b-422e-95d4-3a12bbef493f}" ma:sspId="713709a5-9bb7-40cf-9f64-c9d9f6ce1f75" ma:termSetId="a9ae8ad8-4f49-4826-9737-afd4bd0144ff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395f5a-407d-49ab-a6cb-ca3839fab021" elementFormDefault="qualified">
    <xsd:import namespace="http://schemas.microsoft.com/office/2006/documentManagement/types"/>
    <xsd:import namespace="http://schemas.microsoft.com/office/infopath/2007/PartnerControls"/>
    <xsd:element name="Send_x0020_Stationary_x0020_to_x0020_Archive" ma:index="15" nillable="true" ma:displayName="Send Stationary to Archive" ma:internalName="Send_x0020_Stationary_x0020_to_x0020_Archiv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4928651-F13E-4134-957E-CC3FCC1177DD}">
  <ds:schemaRefs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23395f5a-407d-49ab-a6cb-ca3839fab021"/>
    <ds:schemaRef ds:uri="31179384-60c8-4c19-a33a-264e57250620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4A93816-1D18-4EE1-A702-3B84A63B13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1179384-60c8-4c19-a33a-264e57250620"/>
    <ds:schemaRef ds:uri="23395f5a-407d-49ab-a6cb-ca3839fab0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0ADC856-DAE9-479E-820E-6B3DE1DE0DE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19</Words>
  <Application>Microsoft Macintosh PowerPoint</Application>
  <PresentationFormat>Widescreen</PresentationFormat>
  <Paragraphs>12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BCX</vt:lpstr>
      <vt:lpstr>DevSecOps </vt:lpstr>
      <vt:lpstr>Agenda</vt:lpstr>
      <vt:lpstr>Introduction Video</vt:lpstr>
      <vt:lpstr>Value Stream Introduction</vt:lpstr>
      <vt:lpstr>Maturity Assessment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BCX PowerPoint Presentation Template</dc:title>
  <dc:creator>Debra</dc:creator>
  <cp:lastModifiedBy>Andre Olivier - BCX</cp:lastModifiedBy>
  <cp:revision>20</cp:revision>
  <dcterms:created xsi:type="dcterms:W3CDTF">2016-11-01T10:54:52Z</dcterms:created>
  <dcterms:modified xsi:type="dcterms:W3CDTF">2019-04-25T10:50:37Z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0x010100920F2681CAA8C5438E01905ADD3B940000A1C8D2A0EE0C334681D3F084C4EA6E1D</vt:lpwstr>
  </property>
  <property fmtid="{D5CDD505-2E9C-101B-9397-08002B2CF9AE}" pid="3" name="ProductCatalogItemCategory">
    <vt:lpwstr>23;#PowerPoint Template|f727f58b-4bfe-4468-8e22-86798505eab6</vt:lpwstr>
  </property>
  <property fmtid="{D5CDD505-2E9C-101B-9397-08002B2CF9AE}" pid="4" name="Division">
    <vt:lpwstr>81;#BCX|0adac0d1-ec8f-4a09-9523-4883df22da1a</vt:lpwstr>
  </property>
</Properties>
</file>